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59" r:id="rId5"/>
    <p:sldId id="269" r:id="rId6"/>
    <p:sldId id="272" r:id="rId7"/>
    <p:sldId id="262" r:id="rId8"/>
    <p:sldId id="263" r:id="rId9"/>
    <p:sldId id="273" r:id="rId10"/>
    <p:sldId id="264" r:id="rId11"/>
    <p:sldId id="27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59"/>
            <p14:sldId id="269"/>
            <p14:sldId id="272"/>
            <p14:sldId id="262"/>
            <p14:sldId id="263"/>
            <p14:sldId id="273"/>
            <p14:sldId id="264"/>
            <p14:sldId id="27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21/10/2021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Analytics:</a:t>
            </a:r>
            <a:endParaRPr lang="en-US"/>
          </a:p>
        </p:txBody>
      </p:sp>
      <p:pic>
        <p:nvPicPr>
          <p:cNvPr id="7" name="Picture 4" descr="Table&#10;&#10;Description automatically generated">
            <a:extLst>
              <a:ext uri="{FF2B5EF4-FFF2-40B4-BE49-F238E27FC236}">
                <a16:creationId xmlns:a16="http://schemas.microsoft.com/office/drawing/2014/main" id="{C700CA8A-D57E-4787-99F5-C3B6BAFA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61" y="2911415"/>
            <a:ext cx="10173277" cy="103101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E4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8A12-479B-4BF6-90E8-CF080D6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143" y="695909"/>
            <a:ext cx="3902016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Sensor LM35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9184AA-2BDC-4261-92E8-3C95B785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22" y="1810751"/>
            <a:ext cx="5656409" cy="4124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6D54CF-5942-4529-B7E2-A63B119286A7}"/>
              </a:ext>
            </a:extLst>
          </p:cNvPr>
          <p:cNvSpPr txBox="1">
            <a:spLocks/>
          </p:cNvSpPr>
          <p:nvPr/>
        </p:nvSpPr>
        <p:spPr>
          <a:xfrm>
            <a:off x="6267092" y="1854725"/>
            <a:ext cx="5742319" cy="453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9F7F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O </a:t>
            </a:r>
            <a:r>
              <a:rPr lang="en-US" err="1">
                <a:ea typeface="+mj-lt"/>
                <a:cs typeface="+mj-lt"/>
              </a:rPr>
              <a:t>esquema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ligação</a:t>
            </a:r>
            <a:r>
              <a:rPr lang="en-US">
                <a:ea typeface="+mj-lt"/>
                <a:cs typeface="+mj-lt"/>
              </a:rPr>
              <a:t> é super simples, </a:t>
            </a:r>
            <a:r>
              <a:rPr lang="en-US" err="1">
                <a:ea typeface="+mj-lt"/>
                <a:cs typeface="+mj-lt"/>
              </a:rPr>
              <a:t>vamos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alimentar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os</a:t>
            </a:r>
            <a:r>
              <a:rPr lang="en-US">
                <a:ea typeface="+mj-lt"/>
                <a:cs typeface="+mj-lt"/>
              </a:rPr>
              <a:t> LM35 </a:t>
            </a:r>
            <a:r>
              <a:rPr lang="en-US" err="1">
                <a:ea typeface="+mj-lt"/>
                <a:cs typeface="+mj-lt"/>
              </a:rPr>
              <a:t>através</a:t>
            </a:r>
            <a:r>
              <a:rPr lang="en-US">
                <a:ea typeface="+mj-lt"/>
                <a:cs typeface="+mj-lt"/>
              </a:rPr>
              <a:t> dos </a:t>
            </a:r>
            <a:r>
              <a:rPr lang="en-US" err="1">
                <a:ea typeface="+mj-lt"/>
                <a:cs typeface="+mj-lt"/>
              </a:rPr>
              <a:t>pinos</a:t>
            </a:r>
            <a:endParaRPr lang="en-US" err="1"/>
          </a:p>
          <a:p>
            <a:r>
              <a:rPr lang="en-US" err="1">
                <a:ea typeface="+mj-lt"/>
                <a:cs typeface="+mj-lt"/>
              </a:rPr>
              <a:t>externos</a:t>
            </a:r>
            <a:r>
              <a:rPr lang="en-US">
                <a:ea typeface="+mj-lt"/>
                <a:cs typeface="+mj-lt"/>
              </a:rPr>
              <a:t> e </a:t>
            </a:r>
            <a:r>
              <a:rPr lang="en-US" err="1">
                <a:ea typeface="+mj-lt"/>
                <a:cs typeface="+mj-lt"/>
              </a:rPr>
              <a:t>ligar</a:t>
            </a:r>
            <a:r>
              <a:rPr lang="en-US">
                <a:ea typeface="+mj-lt"/>
                <a:cs typeface="+mj-lt"/>
              </a:rPr>
              <a:t> o </a:t>
            </a:r>
            <a:r>
              <a:rPr lang="en-US" err="1">
                <a:ea typeface="+mj-lt"/>
                <a:cs typeface="+mj-lt"/>
              </a:rPr>
              <a:t>pino</a:t>
            </a:r>
            <a:r>
              <a:rPr lang="en-US">
                <a:ea typeface="+mj-lt"/>
                <a:cs typeface="+mj-lt"/>
              </a:rPr>
              <a:t> central do LM35 com um jumper no </a:t>
            </a:r>
            <a:r>
              <a:rPr lang="en-US" err="1">
                <a:ea typeface="+mj-lt"/>
                <a:cs typeface="+mj-lt"/>
              </a:rPr>
              <a:t>pino</a:t>
            </a:r>
            <a:r>
              <a:rPr lang="en-US">
                <a:ea typeface="+mj-lt"/>
                <a:cs typeface="+mj-lt"/>
              </a:rPr>
              <a:t> A0, </a:t>
            </a:r>
            <a:r>
              <a:rPr lang="en-US" err="1">
                <a:ea typeface="+mj-lt"/>
                <a:cs typeface="+mj-lt"/>
              </a:rPr>
              <a:t>devendo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ter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cuidado</a:t>
            </a:r>
            <a:endParaRPr lang="en-US" err="1"/>
          </a:p>
          <a:p>
            <a:r>
              <a:rPr lang="en-US" err="1">
                <a:ea typeface="+mj-lt"/>
                <a:cs typeface="+mj-lt"/>
              </a:rPr>
              <a:t>apenas</a:t>
            </a:r>
            <a:r>
              <a:rPr lang="en-US">
                <a:ea typeface="+mj-lt"/>
                <a:cs typeface="+mj-lt"/>
              </a:rPr>
              <a:t> para </a:t>
            </a:r>
            <a:r>
              <a:rPr lang="en-US" err="1">
                <a:ea typeface="+mj-lt"/>
                <a:cs typeface="+mj-lt"/>
              </a:rPr>
              <a:t>não</a:t>
            </a:r>
            <a:r>
              <a:rPr lang="en-US">
                <a:ea typeface="+mj-lt"/>
                <a:cs typeface="+mj-lt"/>
              </a:rPr>
              <a:t> inverter </a:t>
            </a:r>
            <a:r>
              <a:rPr lang="en-US" err="1">
                <a:ea typeface="+mj-lt"/>
                <a:cs typeface="+mj-lt"/>
              </a:rPr>
              <a:t>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pinos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alimentação</a:t>
            </a:r>
            <a:r>
              <a:rPr lang="en-US">
                <a:ea typeface="+mj-lt"/>
                <a:cs typeface="+mj-lt"/>
              </a:rPr>
              <a:t> do sensor.</a:t>
            </a:r>
            <a:endParaRPr lang="en-US"/>
          </a:p>
          <a:p>
            <a:endParaRPr lang="en-US">
              <a:cs typeface="Calibri Light"/>
            </a:endParaRPr>
          </a:p>
          <a:p>
            <a:r>
              <a:rPr lang="en-US">
                <a:ea typeface="+mj-lt"/>
                <a:cs typeface="+mj-lt"/>
              </a:rPr>
              <a:t>As </a:t>
            </a:r>
            <a:r>
              <a:rPr lang="en-US" err="1">
                <a:ea typeface="+mj-lt"/>
                <a:cs typeface="+mj-lt"/>
              </a:rPr>
              <a:t>conexões</a:t>
            </a:r>
            <a:r>
              <a:rPr lang="en-US">
                <a:ea typeface="+mj-lt"/>
                <a:cs typeface="+mj-lt"/>
              </a:rPr>
              <a:t> do LM35 com o </a:t>
            </a:r>
            <a:r>
              <a:rPr lang="en-US" err="1">
                <a:ea typeface="+mj-lt"/>
                <a:cs typeface="+mj-lt"/>
              </a:rPr>
              <a:t>Arduíno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são</a:t>
            </a:r>
            <a:r>
              <a:rPr lang="en-US">
                <a:ea typeface="+mj-lt"/>
                <a:cs typeface="+mj-lt"/>
              </a:rPr>
              <a:t> simples, o Pino 1 do LM35 é </a:t>
            </a:r>
            <a:r>
              <a:rPr lang="en-US" err="1">
                <a:ea typeface="+mj-lt"/>
                <a:cs typeface="+mj-lt"/>
              </a:rPr>
              <a:t>conectado</a:t>
            </a:r>
            <a:r>
              <a:rPr lang="en-US">
                <a:ea typeface="+mj-lt"/>
                <a:cs typeface="+mj-lt"/>
              </a:rPr>
              <a:t> com</a:t>
            </a:r>
          </a:p>
          <a:p>
            <a:r>
              <a:rPr lang="en-US">
                <a:ea typeface="+mj-lt"/>
                <a:cs typeface="+mj-lt"/>
              </a:rPr>
              <a:t>o +5 V do </a:t>
            </a:r>
            <a:r>
              <a:rPr lang="en-US" err="1">
                <a:ea typeface="+mj-lt"/>
                <a:cs typeface="+mj-lt"/>
              </a:rPr>
              <a:t>Arduíno</a:t>
            </a:r>
            <a:r>
              <a:rPr lang="en-US">
                <a:ea typeface="+mj-lt"/>
                <a:cs typeface="+mj-lt"/>
              </a:rPr>
              <a:t>, o </a:t>
            </a:r>
            <a:r>
              <a:rPr lang="en-US" err="1">
                <a:ea typeface="+mj-lt"/>
                <a:cs typeface="+mj-lt"/>
              </a:rPr>
              <a:t>pino</a:t>
            </a:r>
            <a:r>
              <a:rPr lang="en-US">
                <a:ea typeface="+mj-lt"/>
                <a:cs typeface="+mj-lt"/>
              </a:rPr>
              <a:t> 2 </a:t>
            </a:r>
            <a:r>
              <a:rPr lang="en-US" err="1">
                <a:ea typeface="+mj-lt"/>
                <a:cs typeface="+mj-lt"/>
              </a:rPr>
              <a:t>vai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conectado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pino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analógico</a:t>
            </a:r>
            <a:r>
              <a:rPr lang="en-US">
                <a:ea typeface="+mj-lt"/>
                <a:cs typeface="+mj-lt"/>
              </a:rPr>
              <a:t> A0 e o </a:t>
            </a:r>
            <a:r>
              <a:rPr lang="en-US" err="1">
                <a:ea typeface="+mj-lt"/>
                <a:cs typeface="+mj-lt"/>
              </a:rPr>
              <a:t>pino</a:t>
            </a:r>
            <a:r>
              <a:rPr lang="en-US">
                <a:ea typeface="+mj-lt"/>
                <a:cs typeface="+mj-lt"/>
              </a:rPr>
              <a:t> 3 do LM35 que</a:t>
            </a:r>
          </a:p>
          <a:p>
            <a:r>
              <a:rPr lang="en-US">
                <a:ea typeface="+mj-lt"/>
                <a:cs typeface="+mj-lt"/>
              </a:rPr>
              <a:t>é o </a:t>
            </a:r>
            <a:r>
              <a:rPr lang="en-US" err="1">
                <a:ea typeface="+mj-lt"/>
                <a:cs typeface="+mj-lt"/>
              </a:rPr>
              <a:t>negativo</a:t>
            </a:r>
            <a:r>
              <a:rPr lang="en-US">
                <a:ea typeface="+mj-lt"/>
                <a:cs typeface="+mj-lt"/>
              </a:rPr>
              <a:t> (terra) </a:t>
            </a:r>
            <a:r>
              <a:rPr lang="en-US" err="1">
                <a:ea typeface="+mj-lt"/>
                <a:cs typeface="+mj-lt"/>
              </a:rPr>
              <a:t>vai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conectado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ao</a:t>
            </a:r>
            <a:r>
              <a:rPr lang="en-US">
                <a:ea typeface="+mj-lt"/>
                <a:cs typeface="+mj-lt"/>
              </a:rPr>
              <a:t> GND do </a:t>
            </a:r>
            <a:r>
              <a:rPr lang="en-US" err="1">
                <a:ea typeface="+mj-lt"/>
                <a:cs typeface="+mj-lt"/>
              </a:rPr>
              <a:t>Arduíno</a:t>
            </a:r>
            <a:r>
              <a:rPr lang="en-US">
                <a:ea typeface="+mj-lt"/>
                <a:cs typeface="+mj-lt"/>
              </a:rPr>
              <a:t>.</a:t>
            </a: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83560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FFC3-7BA3-4C6E-BD44-A5075435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09" y="52338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Dashboard: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2FC9BB6-4479-4A02-B2D9-6E64C27E2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97" r="1424" b="19155"/>
          <a:stretch/>
        </p:blipFill>
        <p:spPr>
          <a:xfrm>
            <a:off x="833541" y="1717310"/>
            <a:ext cx="10642562" cy="4546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7354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210-A883-4326-AD93-BACCF2BE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4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Modelo</a:t>
            </a:r>
            <a:r>
              <a:rPr lang="en-US">
                <a:cs typeface="Calibri Light"/>
              </a:rPr>
              <a:t> de dados lógico:</a:t>
            </a:r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BF50A302-C219-451A-A94E-465EED07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217" y="1708778"/>
            <a:ext cx="6971001" cy="462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68336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C0C3-F481-4C3A-B397-76F3CE79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66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Github:</a:t>
            </a:r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1C2C23C-47DE-4A6D-BD43-EF86F0C2A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354" y="1928228"/>
            <a:ext cx="8572500" cy="428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103925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61EB1-90FB-40F0-AC0C-AD4442272CA1}"/>
              </a:ext>
            </a:extLst>
          </p:cNvPr>
          <p:cNvSpPr txBox="1"/>
          <p:nvPr/>
        </p:nvSpPr>
        <p:spPr>
          <a:xfrm>
            <a:off x="4120551" y="2869721"/>
            <a:ext cx="396527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OBRIGADO!</a:t>
            </a:r>
            <a:endParaRPr lang="en-US" sz="60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6537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Nossos</a:t>
            </a:r>
            <a:r>
              <a:rPr lang="en-US">
                <a:cs typeface="Calibri Light"/>
              </a:rPr>
              <a:t> integrantes:</a:t>
            </a:r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644770" y="3039338"/>
            <a:ext cx="1247848" cy="124784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479739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2412140" y="3039338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2335353" y="4415186"/>
            <a:ext cx="1859076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4210380" y="3039338"/>
            <a:ext cx="1247848" cy="1247848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4001268" y="4415186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 pitchFamily="50" charset="0"/>
              </a:rPr>
              <a:t>Leticia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6203941" y="3039338"/>
            <a:ext cx="1247848" cy="1247848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6202914" y="4415186"/>
            <a:ext cx="188250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5E23BEA-ED37-4644-9D60-075AE3C95962}"/>
              </a:ext>
            </a:extLst>
          </p:cNvPr>
          <p:cNvSpPr/>
          <p:nvPr/>
        </p:nvSpPr>
        <p:spPr>
          <a:xfrm flipH="1">
            <a:off x="8197502" y="3039338"/>
            <a:ext cx="1247848" cy="1247848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197EDDD-3154-4CC9-8EEB-F77C588FD852}"/>
              </a:ext>
            </a:extLst>
          </p:cNvPr>
          <p:cNvSpPr txBox="1">
            <a:spLocks/>
          </p:cNvSpPr>
          <p:nvPr/>
        </p:nvSpPr>
        <p:spPr>
          <a:xfrm>
            <a:off x="8150019" y="4435901"/>
            <a:ext cx="1618233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 pitchFamily="50" charset="0"/>
              </a:rPr>
              <a:t>Victor Gomes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10191063" y="3039338"/>
            <a:ext cx="1247848" cy="1247848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875304" y="4419764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bg1"/>
                </a:solidFill>
                <a:latin typeface="Glacial Indifference"/>
              </a:rPr>
              <a:t>Vinicius Fonseca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552136"/>
            <a:ext cx="2579299" cy="1296808"/>
          </a:xfrm>
        </p:spPr>
        <p:txBody>
          <a:bodyPr/>
          <a:lstStyle/>
          <a:p>
            <a:r>
              <a:rPr lang="pt-BR">
                <a:cs typeface="Calibri Light"/>
              </a:rPr>
              <a:t> </a:t>
            </a:r>
            <a:r>
              <a:rPr lang="pt-BR">
                <a:solidFill>
                  <a:schemeClr val="bg1"/>
                </a:solidFill>
                <a:cs typeface="Calibri Light"/>
              </a:rPr>
              <a:t>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1076172"/>
            <a:ext cx="11608278" cy="55159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>
              <a:ea typeface="+mn-lt"/>
              <a:cs typeface="+mn-lt"/>
            </a:endParaRPr>
          </a:p>
          <a:p>
            <a:pPr algn="just"/>
            <a:r>
              <a:rPr lang="pt-BR" sz="2600">
                <a:ea typeface="+mn-lt"/>
                <a:cs typeface="+mn-lt"/>
              </a:rPr>
              <a:t>O cogumelo do sol é uma planta medicinal, pode ser encontrado na forma de cápsulas em lojas de produtos naturais, farmácias e drogarias</a:t>
            </a:r>
            <a:endParaRPr lang="pt-BR" sz="2600">
              <a:cs typeface="Calibri"/>
            </a:endParaRPr>
          </a:p>
          <a:p>
            <a:pPr marL="0" indent="0" algn="just">
              <a:buNone/>
            </a:pPr>
            <a:endParaRPr lang="pt-BR" sz="2600">
              <a:ea typeface="+mn-lt"/>
              <a:cs typeface="+mn-lt"/>
            </a:endParaRPr>
          </a:p>
          <a:p>
            <a:pPr algn="just"/>
            <a:r>
              <a:rPr lang="pt-BR" sz="2600">
                <a:ea typeface="+mn-lt"/>
                <a:cs typeface="+mn-lt"/>
              </a:rPr>
              <a:t>Serve para ajudar no tratamento de HIV, câncer, problemas cardiovasculares entre outras </a:t>
            </a:r>
          </a:p>
          <a:p>
            <a:pPr algn="just"/>
            <a:endParaRPr lang="pt-BR" sz="2600">
              <a:ea typeface="+mn-lt"/>
              <a:cs typeface="+mn-lt"/>
            </a:endParaRPr>
          </a:p>
          <a:p>
            <a:pPr algn="just"/>
            <a:r>
              <a:rPr lang="pt-BR" sz="2600">
                <a:ea typeface="+mn-lt"/>
                <a:cs typeface="+mn-lt"/>
              </a:rPr>
              <a:t>Necessita de um controle de temperatura específico para o seu cultivo, em um processo dificultoso e delicado para atingir a quantidade esperada para venda do mesmo.</a:t>
            </a:r>
          </a:p>
          <a:p>
            <a:pPr algn="just"/>
            <a:endParaRPr lang="pt-BR" sz="2600">
              <a:cs typeface="Calibri"/>
            </a:endParaRPr>
          </a:p>
          <a:p>
            <a:pPr algn="just"/>
            <a:r>
              <a:rPr lang="pt-BR" sz="2600">
                <a:ea typeface="+mn-lt"/>
                <a:cs typeface="+mn-lt"/>
              </a:rPr>
              <a:t>Produto que passa por várias etapas como, maturação da matriz, preparação do composto, pasteurização, incubação entre outras</a:t>
            </a:r>
            <a:endParaRPr lang="pt-BR" sz="2400">
              <a:cs typeface="Calibri"/>
            </a:endParaRPr>
          </a:p>
          <a:p>
            <a:endParaRPr lang="pt-BR" sz="2400">
              <a:cs typeface="Calibri"/>
            </a:endParaRPr>
          </a:p>
          <a:p>
            <a:endParaRPr lang="pt-BR">
              <a:cs typeface="Calibri"/>
            </a:endParaRPr>
          </a:p>
          <a:p>
            <a:endParaRPr lang="pt-BR">
              <a:ea typeface="+mn-lt"/>
              <a:cs typeface="+mn-lt"/>
            </a:endParaRPr>
          </a:p>
          <a:p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2800-8B47-434C-B81C-BDCAC839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325"/>
            <a:ext cx="10515600" cy="5328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Portanto, é um produto de difícil produção, e necessita de um controle da temperatura temperatura de 22°C a 28°C.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Muitos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funginicultores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perdem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 err="1">
                <a:ea typeface="+mn-lt"/>
                <a:cs typeface="+mn-lt"/>
              </a:rPr>
              <a:t>safras</a:t>
            </a:r>
            <a:r>
              <a:rPr lang="en-US">
                <a:ea typeface="+mn-lt"/>
                <a:cs typeface="+mn-lt"/>
              </a:rPr>
              <a:t> por </a:t>
            </a:r>
            <a:r>
              <a:rPr lang="en-US" err="1">
                <a:ea typeface="+mn-lt"/>
                <a:cs typeface="+mn-lt"/>
              </a:rPr>
              <a:t>não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conseguirem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realizar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esse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monitoramento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temperatura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Criar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ambiente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ergonômico</a:t>
            </a:r>
            <a:r>
              <a:rPr lang="en-US">
                <a:ea typeface="+mn-lt"/>
                <a:cs typeface="+mn-lt"/>
              </a:rPr>
              <a:t> que visa a </a:t>
            </a:r>
            <a:r>
              <a:rPr lang="en-US" err="1">
                <a:ea typeface="+mn-lt"/>
                <a:cs typeface="+mn-lt"/>
              </a:rPr>
              <a:t>saúde</a:t>
            </a:r>
            <a:r>
              <a:rPr lang="en-US">
                <a:ea typeface="+mn-lt"/>
                <a:cs typeface="+mn-lt"/>
              </a:rPr>
              <a:t> e a </a:t>
            </a:r>
            <a:r>
              <a:rPr lang="en-US" err="1">
                <a:ea typeface="+mn-lt"/>
                <a:cs typeface="+mn-lt"/>
              </a:rPr>
              <a:t>produtividade</a:t>
            </a:r>
            <a:r>
              <a:rPr lang="en-US">
                <a:ea typeface="+mn-lt"/>
                <a:cs typeface="+mn-lt"/>
              </a:rPr>
              <a:t> dos </a:t>
            </a:r>
            <a:r>
              <a:rPr lang="en-US" err="1">
                <a:ea typeface="+mn-lt"/>
                <a:cs typeface="+mn-lt"/>
              </a:rPr>
              <a:t>cogumelos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alinhado</a:t>
            </a:r>
            <a:r>
              <a:rPr lang="en-US">
                <a:ea typeface="+mn-lt"/>
                <a:cs typeface="+mn-lt"/>
              </a:rPr>
              <a:t> com as </a:t>
            </a:r>
            <a:r>
              <a:rPr lang="en-US" err="1">
                <a:ea typeface="+mn-lt"/>
                <a:cs typeface="+mn-lt"/>
              </a:rPr>
              <a:t>norma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agrícolas</a:t>
            </a:r>
            <a:r>
              <a:rPr lang="en-US">
                <a:ea typeface="+mn-lt"/>
                <a:cs typeface="+mn-lt"/>
              </a:rPr>
              <a:t>.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Assim </a:t>
            </a:r>
            <a:r>
              <a:rPr lang="en-US" err="1">
                <a:cs typeface="Calibri"/>
              </a:rPr>
              <a:t>gerando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maior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lucratividade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financeira</a:t>
            </a:r>
            <a:r>
              <a:rPr lang="en-US">
                <a:cs typeface="Calibri"/>
              </a:rPr>
              <a:t> para o </a:t>
            </a:r>
            <a:r>
              <a:rPr lang="en-US" err="1">
                <a:cs typeface="Calibri"/>
              </a:rPr>
              <a:t>nosso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cliente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2686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55FF62-2A49-452F-BD92-DE8557F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1128623"/>
            <a:ext cx="9975010" cy="5592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3380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7A7B-1EB0-4D95-A1FB-D8FABCF5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Principais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Requisitos</a:t>
            </a:r>
            <a:r>
              <a:rPr lang="en-US">
                <a:cs typeface="Calibri Light"/>
              </a:rPr>
              <a:t>(Backlog):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5E9CCA1-F915-40D1-8AED-78640D4C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707" y="2196348"/>
            <a:ext cx="8903179" cy="431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67729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Site </a:t>
            </a:r>
            <a:r>
              <a:rPr lang="en-US" err="1">
                <a:cs typeface="Calibri Light"/>
              </a:rPr>
              <a:t>institucional</a:t>
            </a:r>
            <a:r>
              <a:rPr lang="en-US">
                <a:cs typeface="Calibri Light"/>
              </a:rPr>
              <a:t>: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7462C-1EDB-4F85-BDEC-EC3E48B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96" y="1714498"/>
            <a:ext cx="9003336" cy="50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4731-5060-4686-8CF0-8FD1CA2D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9615" y="1153966"/>
            <a:ext cx="10515600" cy="1325563"/>
          </a:xfrm>
        </p:spPr>
        <p:txBody>
          <a:bodyPr/>
          <a:lstStyle/>
          <a:p>
            <a:pPr algn="ctr"/>
            <a:r>
              <a:rPr lang="en-US" sz="6000">
                <a:cs typeface="Calibri Light"/>
              </a:rPr>
              <a:t>Tela de Login e </a:t>
            </a:r>
            <a:r>
              <a:rPr lang="en-US" sz="6000" err="1">
                <a:cs typeface="Calibri Light"/>
              </a:rPr>
              <a:t>Cadastro</a:t>
            </a:r>
            <a:endParaRPr lang="en-US" sz="6000">
              <a:cs typeface="Calibri Light"/>
            </a:endParaRP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E4E691-8B5A-482C-8629-83E62C38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70" y="2306164"/>
            <a:ext cx="3174520" cy="4129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33B264-DA6D-4EA4-847D-46F03501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96" y="2641469"/>
            <a:ext cx="3131388" cy="3472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042664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 do Office</vt:lpstr>
      <vt:lpstr>PowerPoint Presentation</vt:lpstr>
      <vt:lpstr>Nossos integrantes:</vt:lpstr>
      <vt:lpstr> Contexto</vt:lpstr>
      <vt:lpstr>PowerPoint Presentation</vt:lpstr>
      <vt:lpstr>PowerPoint Presentation</vt:lpstr>
      <vt:lpstr>PowerPoint Presentation</vt:lpstr>
      <vt:lpstr>Principais Requisitos(Backlog):</vt:lpstr>
      <vt:lpstr>Site institucional:</vt:lpstr>
      <vt:lpstr>Tela de Login e Cadastro</vt:lpstr>
      <vt:lpstr>Analytics:</vt:lpstr>
      <vt:lpstr>Sensor LM35</vt:lpstr>
      <vt:lpstr>Dashboard:</vt:lpstr>
      <vt:lpstr>Modelo de dados lógico:</vt:lpstr>
      <vt:lpstr>Github: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revision>33</cp:revision>
  <dcterms:created xsi:type="dcterms:W3CDTF">2021-10-14T21:40:02Z</dcterms:created>
  <dcterms:modified xsi:type="dcterms:W3CDTF">2021-10-21T14:33:34Z</dcterms:modified>
</cp:coreProperties>
</file>